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603200" cy="16002000"/>
  <p:notesSz cx="6858000" cy="9144000"/>
  <p:defaultTextStyle>
    <a:defPPr>
      <a:defRPr lang="en-US"/>
    </a:defPPr>
    <a:lvl1pPr marL="0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98440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96879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95319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93758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92198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90637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89077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87516" algn="l" defTabSz="199687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8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0" y="-102"/>
      </p:cViewPr>
      <p:guideLst>
        <p:guide orient="horz" pos="5040"/>
        <p:guide pos="80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1" y="2618847"/>
            <a:ext cx="19202400" cy="5571067"/>
          </a:xfrm>
        </p:spPr>
        <p:txBody>
          <a:bodyPr anchor="b"/>
          <a:lstStyle>
            <a:lvl1pPr algn="ctr"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8404756"/>
            <a:ext cx="19202400" cy="3863445"/>
          </a:xfrm>
        </p:spPr>
        <p:txBody>
          <a:bodyPr/>
          <a:lstStyle>
            <a:lvl1pPr marL="0" indent="0" algn="ctr">
              <a:buNone/>
              <a:defRPr sz="5100"/>
            </a:lvl1pPr>
            <a:lvl2pPr marL="975049" indent="0" algn="ctr">
              <a:buNone/>
              <a:defRPr sz="4300"/>
            </a:lvl2pPr>
            <a:lvl3pPr marL="1950097" indent="0" algn="ctr">
              <a:buNone/>
              <a:defRPr sz="3800"/>
            </a:lvl3pPr>
            <a:lvl4pPr marL="2925146" indent="0" algn="ctr">
              <a:buNone/>
              <a:defRPr sz="3400"/>
            </a:lvl4pPr>
            <a:lvl5pPr marL="3900194" indent="0" algn="ctr">
              <a:buNone/>
              <a:defRPr sz="3400"/>
            </a:lvl5pPr>
            <a:lvl6pPr marL="4875243" indent="0" algn="ctr">
              <a:buNone/>
              <a:defRPr sz="3400"/>
            </a:lvl6pPr>
            <a:lvl7pPr marL="5850291" indent="0" algn="ctr">
              <a:buNone/>
              <a:defRPr sz="3400"/>
            </a:lvl7pPr>
            <a:lvl8pPr marL="6825340" indent="0" algn="ctr">
              <a:buNone/>
              <a:defRPr sz="3400"/>
            </a:lvl8pPr>
            <a:lvl9pPr marL="7800388" indent="0" algn="ctr">
              <a:buNone/>
              <a:defRPr sz="3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5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67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322290" y="851957"/>
            <a:ext cx="5520691" cy="135609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0220" y="851957"/>
            <a:ext cx="16242030" cy="135609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51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885" y="3989390"/>
            <a:ext cx="22082760" cy="6656387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85" y="10708748"/>
            <a:ext cx="22082760" cy="3500437"/>
          </a:xfrm>
        </p:spPr>
        <p:txBody>
          <a:bodyPr/>
          <a:lstStyle>
            <a:lvl1pPr marL="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1pPr>
            <a:lvl2pPr marL="97504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195009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2925146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3900194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4875243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585029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68253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780038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747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220" y="4259792"/>
            <a:ext cx="10881360" cy="101531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61620" y="4259792"/>
            <a:ext cx="10881360" cy="101531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5" y="851959"/>
            <a:ext cx="22082760" cy="30929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556" y="3922715"/>
            <a:ext cx="10831353" cy="1922461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5049" indent="0">
              <a:buNone/>
              <a:defRPr sz="4300" b="1"/>
            </a:lvl2pPr>
            <a:lvl3pPr marL="1950097" indent="0">
              <a:buNone/>
              <a:defRPr sz="3800" b="1"/>
            </a:lvl3pPr>
            <a:lvl4pPr marL="2925146" indent="0">
              <a:buNone/>
              <a:defRPr sz="3400" b="1"/>
            </a:lvl4pPr>
            <a:lvl5pPr marL="3900194" indent="0">
              <a:buNone/>
              <a:defRPr sz="3400" b="1"/>
            </a:lvl5pPr>
            <a:lvl6pPr marL="4875243" indent="0">
              <a:buNone/>
              <a:defRPr sz="3400" b="1"/>
            </a:lvl6pPr>
            <a:lvl7pPr marL="5850291" indent="0">
              <a:buNone/>
              <a:defRPr sz="3400" b="1"/>
            </a:lvl7pPr>
            <a:lvl8pPr marL="6825340" indent="0">
              <a:buNone/>
              <a:defRPr sz="3400" b="1"/>
            </a:lvl8pPr>
            <a:lvl9pPr marL="7800388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556" y="5845176"/>
            <a:ext cx="10831353" cy="85973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61621" y="3922715"/>
            <a:ext cx="10884694" cy="1922461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5049" indent="0">
              <a:buNone/>
              <a:defRPr sz="4300" b="1"/>
            </a:lvl2pPr>
            <a:lvl3pPr marL="1950097" indent="0">
              <a:buNone/>
              <a:defRPr sz="3800" b="1"/>
            </a:lvl3pPr>
            <a:lvl4pPr marL="2925146" indent="0">
              <a:buNone/>
              <a:defRPr sz="3400" b="1"/>
            </a:lvl4pPr>
            <a:lvl5pPr marL="3900194" indent="0">
              <a:buNone/>
              <a:defRPr sz="3400" b="1"/>
            </a:lvl5pPr>
            <a:lvl6pPr marL="4875243" indent="0">
              <a:buNone/>
              <a:defRPr sz="3400" b="1"/>
            </a:lvl6pPr>
            <a:lvl7pPr marL="5850291" indent="0">
              <a:buNone/>
              <a:defRPr sz="3400" b="1"/>
            </a:lvl7pPr>
            <a:lvl8pPr marL="6825340" indent="0">
              <a:buNone/>
              <a:defRPr sz="3400" b="1"/>
            </a:lvl8pPr>
            <a:lvl9pPr marL="7800388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61621" y="5845176"/>
            <a:ext cx="10884694" cy="85973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18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758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92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6" y="1066800"/>
            <a:ext cx="8257697" cy="3733800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4694" y="2303993"/>
            <a:ext cx="12961621" cy="11371792"/>
          </a:xfrm>
        </p:spPr>
        <p:txBody>
          <a:bodyPr/>
          <a:lstStyle>
            <a:lvl1pPr>
              <a:defRPr sz="6800"/>
            </a:lvl1pPr>
            <a:lvl2pPr>
              <a:defRPr sz="60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6" y="4800600"/>
            <a:ext cx="8257697" cy="8893705"/>
          </a:xfrm>
        </p:spPr>
        <p:txBody>
          <a:bodyPr/>
          <a:lstStyle>
            <a:lvl1pPr marL="0" indent="0">
              <a:buNone/>
              <a:defRPr sz="3400"/>
            </a:lvl1pPr>
            <a:lvl2pPr marL="975049" indent="0">
              <a:buNone/>
              <a:defRPr sz="3000"/>
            </a:lvl2pPr>
            <a:lvl3pPr marL="1950097" indent="0">
              <a:buNone/>
              <a:defRPr sz="2600"/>
            </a:lvl3pPr>
            <a:lvl4pPr marL="2925146" indent="0">
              <a:buNone/>
              <a:defRPr sz="2100"/>
            </a:lvl4pPr>
            <a:lvl5pPr marL="3900194" indent="0">
              <a:buNone/>
              <a:defRPr sz="2100"/>
            </a:lvl5pPr>
            <a:lvl6pPr marL="4875243" indent="0">
              <a:buNone/>
              <a:defRPr sz="2100"/>
            </a:lvl6pPr>
            <a:lvl7pPr marL="5850291" indent="0">
              <a:buNone/>
              <a:defRPr sz="2100"/>
            </a:lvl7pPr>
            <a:lvl8pPr marL="6825340" indent="0">
              <a:buNone/>
              <a:defRPr sz="2100"/>
            </a:lvl8pPr>
            <a:lvl9pPr marL="780038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460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6" y="1066800"/>
            <a:ext cx="8257697" cy="3733800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84694" y="2303993"/>
            <a:ext cx="12961621" cy="11371792"/>
          </a:xfrm>
        </p:spPr>
        <p:txBody>
          <a:bodyPr anchor="t"/>
          <a:lstStyle>
            <a:lvl1pPr marL="0" indent="0">
              <a:buNone/>
              <a:defRPr sz="6800"/>
            </a:lvl1pPr>
            <a:lvl2pPr marL="975049" indent="0">
              <a:buNone/>
              <a:defRPr sz="6000"/>
            </a:lvl2pPr>
            <a:lvl3pPr marL="1950097" indent="0">
              <a:buNone/>
              <a:defRPr sz="5100"/>
            </a:lvl3pPr>
            <a:lvl4pPr marL="2925146" indent="0">
              <a:buNone/>
              <a:defRPr sz="4300"/>
            </a:lvl4pPr>
            <a:lvl5pPr marL="3900194" indent="0">
              <a:buNone/>
              <a:defRPr sz="4300"/>
            </a:lvl5pPr>
            <a:lvl6pPr marL="4875243" indent="0">
              <a:buNone/>
              <a:defRPr sz="4300"/>
            </a:lvl6pPr>
            <a:lvl7pPr marL="5850291" indent="0">
              <a:buNone/>
              <a:defRPr sz="4300"/>
            </a:lvl7pPr>
            <a:lvl8pPr marL="6825340" indent="0">
              <a:buNone/>
              <a:defRPr sz="4300"/>
            </a:lvl8pPr>
            <a:lvl9pPr marL="7800388" indent="0">
              <a:buNone/>
              <a:defRPr sz="4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6" y="4800600"/>
            <a:ext cx="8257697" cy="8893705"/>
          </a:xfrm>
        </p:spPr>
        <p:txBody>
          <a:bodyPr/>
          <a:lstStyle>
            <a:lvl1pPr marL="0" indent="0">
              <a:buNone/>
              <a:defRPr sz="3400"/>
            </a:lvl1pPr>
            <a:lvl2pPr marL="975049" indent="0">
              <a:buNone/>
              <a:defRPr sz="3000"/>
            </a:lvl2pPr>
            <a:lvl3pPr marL="1950097" indent="0">
              <a:buNone/>
              <a:defRPr sz="2600"/>
            </a:lvl3pPr>
            <a:lvl4pPr marL="2925146" indent="0">
              <a:buNone/>
              <a:defRPr sz="2100"/>
            </a:lvl4pPr>
            <a:lvl5pPr marL="3900194" indent="0">
              <a:buNone/>
              <a:defRPr sz="2100"/>
            </a:lvl5pPr>
            <a:lvl6pPr marL="4875243" indent="0">
              <a:buNone/>
              <a:defRPr sz="2100"/>
            </a:lvl6pPr>
            <a:lvl7pPr marL="5850291" indent="0">
              <a:buNone/>
              <a:defRPr sz="2100"/>
            </a:lvl7pPr>
            <a:lvl8pPr marL="6825340" indent="0">
              <a:buNone/>
              <a:defRPr sz="2100"/>
            </a:lvl8pPr>
            <a:lvl9pPr marL="7800388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9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221" y="851959"/>
            <a:ext cx="22082760" cy="3092981"/>
          </a:xfrm>
          <a:prstGeom prst="rect">
            <a:avLst/>
          </a:prstGeom>
        </p:spPr>
        <p:txBody>
          <a:bodyPr vert="horz" lIns="110075" tIns="55038" rIns="110075" bIns="550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221" y="4259792"/>
            <a:ext cx="22082760" cy="10153122"/>
          </a:xfrm>
          <a:prstGeom prst="rect">
            <a:avLst/>
          </a:prstGeom>
        </p:spPr>
        <p:txBody>
          <a:bodyPr vert="horz" lIns="110075" tIns="55038" rIns="110075" bIns="550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220" y="14831485"/>
            <a:ext cx="5760720" cy="851959"/>
          </a:xfrm>
          <a:prstGeom prst="rect">
            <a:avLst/>
          </a:prstGeom>
        </p:spPr>
        <p:txBody>
          <a:bodyPr vert="horz" lIns="110075" tIns="55038" rIns="110075" bIns="55038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4376-F1B0-4531-84E8-4293472A60F0}" type="datetimeFigureOut">
              <a:rPr lang="en-IN" smtClean="0"/>
              <a:t>13-12-2019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81061" y="14831485"/>
            <a:ext cx="8641080" cy="851959"/>
          </a:xfrm>
          <a:prstGeom prst="rect">
            <a:avLst/>
          </a:prstGeom>
        </p:spPr>
        <p:txBody>
          <a:bodyPr vert="horz" lIns="110075" tIns="55038" rIns="110075" bIns="55038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82261" y="14831485"/>
            <a:ext cx="5760720" cy="851959"/>
          </a:xfrm>
          <a:prstGeom prst="rect">
            <a:avLst/>
          </a:prstGeom>
        </p:spPr>
        <p:txBody>
          <a:bodyPr vert="horz" lIns="110075" tIns="55038" rIns="110075" bIns="55038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31E2-BAF0-4D2B-98F0-2885FF6417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19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50097" rtl="0" eaLnBrk="1" latinLnBrk="0" hangingPunct="1">
        <a:lnSpc>
          <a:spcPct val="90000"/>
        </a:lnSpc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25" indent="-487525" algn="l" defTabSz="1950097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462572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437622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412669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4387719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5362766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6337816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7312864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8287913" indent="-487525" algn="l" defTabSz="1950097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75049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0097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925146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00194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75243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850291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825340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800388" algn="l" defTabSz="195009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9001" y="635002"/>
            <a:ext cx="21971000" cy="2419484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 XX XXXXX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XXX XXXXX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* XXXXXXXX XXXXXXXXX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Marine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Biotechnology Division, Central Marine Fisheries Research Institute,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Ernakulam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North P.O., P.B. No. 1603,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Cochin</a:t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Department of Applied Chemistry, Cochin University of Science and Technology, Cochin</a:t>
            </a:r>
            <a:endParaRPr lang="en-IN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63601" y="3385226"/>
            <a:ext cx="7747000" cy="1190557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fjfgjewtfgfkjhguywrghlhgoiwy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Materials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&amp; Methods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ggghgjhgjhgjh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88" y="9404238"/>
            <a:ext cx="2323971" cy="24206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971" y="9404238"/>
            <a:ext cx="2323971" cy="24206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361" y="9404238"/>
            <a:ext cx="2323971" cy="24206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16941801" y="3385226"/>
            <a:ext cx="7747000" cy="119055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110075" tIns="55038" rIns="110075" bIns="55038" rtlCol="0">
            <a:normAutofit/>
          </a:bodyPr>
          <a:lstStyle>
            <a:lvl1pPr marL="487525" indent="-487525" algn="l" defTabSz="1950097" rtl="0" eaLnBrk="1" latinLnBrk="0" hangingPunct="1">
              <a:lnSpc>
                <a:spcPct val="90000"/>
              </a:lnSpc>
              <a:spcBef>
                <a:spcPts val="2133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2572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7622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12669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87719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62766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37816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12864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7913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8902700" y="3385226"/>
            <a:ext cx="7747000" cy="119055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110075" tIns="55038" rIns="110075" bIns="55038" rtlCol="0">
            <a:normAutofit/>
          </a:bodyPr>
          <a:lstStyle>
            <a:lvl1pPr marL="487525" indent="-487525" algn="l" defTabSz="1950097" rtl="0" eaLnBrk="1" latinLnBrk="0" hangingPunct="1">
              <a:lnSpc>
                <a:spcPct val="90000"/>
              </a:lnSpc>
              <a:spcBef>
                <a:spcPts val="2133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2572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37622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12669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87719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62766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37816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12864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7913" indent="-487525" algn="l" defTabSz="1950097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15644" y="642026"/>
            <a:ext cx="1673158" cy="24124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Abstract No. XXXX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XXXXXXXXXX XXXXXXXXX XX XXXXX XXXXX XXXXX XXX XXXXX XXXXX XXXXX* XXXXXXXX XXXXXXXXX Marine Biotechnology Division, Central Marine Fisheries Research Institute, Ernakulam North P.O., P.B. No. 1603, Cochin 2 Department of Applied Chemistry, Cochin University of Science and Technology, Cochin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 Sunil Mohamed</dc:creator>
  <cp:lastModifiedBy>eml</cp:lastModifiedBy>
  <cp:revision>10</cp:revision>
  <dcterms:created xsi:type="dcterms:W3CDTF">2019-12-12T10:10:04Z</dcterms:created>
  <dcterms:modified xsi:type="dcterms:W3CDTF">2019-12-13T11:17:25Z</dcterms:modified>
</cp:coreProperties>
</file>